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2176"/>
    <a:srgbClr val="993366"/>
    <a:srgbClr val="FF99CC"/>
    <a:srgbClr val="FF7C80"/>
    <a:srgbClr val="990033"/>
    <a:srgbClr val="F600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55A1E-1809-49EF-B139-CEA603245CB2}" v="1" dt="2020-01-31T19:34:58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B5C50-4F09-42D8-932B-084A85A6D1CD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632DC-325A-46E3-8BFC-B2B227466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25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9DBF-1F4F-43C8-952A-313F6440D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8719C-6574-4C22-9F40-40B68B5937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288B2-00EE-48C0-9307-91B18FB03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80C8C-8BF2-47BB-8138-628E729A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6C6F3-0A19-4EAE-A7F2-2F8D3B49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9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B4F6-957F-4987-A1DA-8C70FB56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B9FFB-85F1-49A8-8834-E38B2B447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16EC2-D5C2-44DA-9A5B-68C7800E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C1392-7FF7-43C6-870F-BB1A2F9A6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773C6-23FF-4136-9669-13D4BFCF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8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46CF88-B999-46BD-9085-5D3BBCE14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363CA-00BA-49DF-9F96-139017328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EDAFD-DB23-4E16-85BA-168F8D442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460FD-94D4-47BC-80C7-B819DE7D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85A69-F97A-45A6-B03E-406B3BB2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4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92C5A-45FF-45EE-A141-AD6393F34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CFD5-30D7-4FA2-9D01-88FFD7A81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6D250-90F2-4405-B9C9-883609F40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51EDC-3367-4C4A-B999-2737E11A2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104D3-6E26-4F10-8FF3-FC37B2A2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2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6EF3-C6C8-444C-ABD1-3B283D66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6FDF1-F550-48DB-B14F-F8D50D094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5E02F-54A6-4053-AB2B-6D6B544AA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33EBE-EECC-41F3-9A77-1DBEBD80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E6935-A413-41AE-8E63-2F474B65C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0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0862-D78F-4794-AB1F-0612F9AA5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D55C9-2155-43E8-8506-53EE673DB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01A39-82CD-4EC2-9FC4-DF133F97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A766C-9464-4754-85EE-F16390E0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30262-CC39-4236-9569-DC94D417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D96A1-3635-4845-870D-7E4B57F4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8C314-A6AD-4C81-938A-8C9D9737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1871-F144-4876-BAA8-45B25D77A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80FF9-7D35-4B79-A7D7-3CF00113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9F513-4D58-42E6-BBE8-AC49E0E9C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7E2D0-BA8D-49FB-BC2C-F47148FE7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3EFF2B-F66B-4B06-8288-438E3F074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05939-4D3C-41EE-B33E-386411D81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A9A815-433B-4CDB-A935-DC0DB5DE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9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D944-1076-4C88-A40A-B3715C397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28437-FF2D-4F2E-B31B-DF2ACC65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80F74-B433-49A0-8CC3-9803DC7F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F5A63-B09A-49B9-B9F3-F91EBE55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1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CF958-BC6E-4072-A4A6-2D0BDCC3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31F72-3551-4984-9FD7-D159CC9EF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4222B-BC5D-428B-B537-89E32DC3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13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DA53-5DE5-454E-A1F9-25211194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5962-301C-4D30-B033-84EEBF4C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65C3A-28EB-4AF1-B719-E8376D139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4269F-1638-4F3A-A39A-08B260E6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E361C-102E-4BBC-8636-B8C0F76BF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AA26-44AB-4D8D-A3FD-D2F17A21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8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EE25-22E0-484B-8889-B181944C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4C5B1C-7EEA-45D8-9EC0-2AED9835F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A06B3-F657-43EE-B363-825FAF915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AFBDD-3851-4844-A18A-3179EF02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49FB5-7271-4382-AC52-755E09A2A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7882C-0E44-42CE-920A-88113687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5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79339A-2DEA-4F13-B36A-B6A0E76AF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53C3-2ED6-47EB-8FF2-0C71299DC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DB2C-7D1F-489D-B799-1A2D8035A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D2B61-B02C-45AE-839C-9FE10F6940B3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2D992-8F4E-4185-BD4E-4E2043162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780C7-8786-4F77-9107-771914632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715B5-CDCF-4FD2-A2FC-9B6F81F8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1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9B8341-CE84-4B88-BE40-67866DF1D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2" b="54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BA7D1-F06D-47DF-8708-C20BE4E43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Wobbadex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896E7-C23F-47C0-AE3A-A2E9E8A15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Wumbo Squad production.</a:t>
            </a:r>
          </a:p>
        </p:txBody>
      </p:sp>
    </p:spTree>
    <p:extLst>
      <p:ext uri="{BB962C8B-B14F-4D97-AF65-F5344CB8AC3E}">
        <p14:creationId xmlns:p14="http://schemas.microsoft.com/office/powerpoint/2010/main" val="2032179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, computer, sitting, motorcycle&#10;&#10;Description automatically generated">
            <a:extLst>
              <a:ext uri="{FF2B5EF4-FFF2-40B4-BE49-F238E27FC236}">
                <a16:creationId xmlns:a16="http://schemas.microsoft.com/office/drawing/2014/main" id="{FD03CE13-7C48-4CB0-BD83-3FBA58A02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19C780-B77D-4F00-A11D-8F547D9AE833}"/>
              </a:ext>
            </a:extLst>
          </p:cNvPr>
          <p:cNvSpPr txBox="1"/>
          <p:nvPr/>
        </p:nvSpPr>
        <p:spPr>
          <a:xfrm>
            <a:off x="1195755" y="506437"/>
            <a:ext cx="2447778" cy="7078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rgbClr val="FFFF00"/>
                </a:solidFill>
              </a:rPr>
              <a:t>Features: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34E49-4D6F-4122-A1DC-ABBAC8144F03}"/>
              </a:ext>
            </a:extLst>
          </p:cNvPr>
          <p:cNvSpPr txBox="1"/>
          <p:nvPr/>
        </p:nvSpPr>
        <p:spPr>
          <a:xfrm>
            <a:off x="3359834" y="1720750"/>
            <a:ext cx="5472332" cy="501675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FFC000"/>
                </a:solidFill>
              </a:rPr>
              <a:t>Individual Entries: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Pokémon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Pokémon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Pokémon Evolution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Image of Pokémon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</a:rPr>
              <a:t>Base Stats</a:t>
            </a:r>
          </a:p>
        </p:txBody>
      </p:sp>
    </p:spTree>
    <p:extLst>
      <p:ext uri="{BB962C8B-B14F-4D97-AF65-F5344CB8AC3E}">
        <p14:creationId xmlns:p14="http://schemas.microsoft.com/office/powerpoint/2010/main" val="125420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young, man, surfing&#10;&#10;Description automatically generated">
            <a:extLst>
              <a:ext uri="{FF2B5EF4-FFF2-40B4-BE49-F238E27FC236}">
                <a16:creationId xmlns:a16="http://schemas.microsoft.com/office/drawing/2014/main" id="{F08A632A-A751-4FCB-8EE7-2998C51F7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7" b="166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92697-8B42-4102-92F0-CFE3867A2CDA}"/>
              </a:ext>
            </a:extLst>
          </p:cNvPr>
          <p:cNvSpPr txBox="1"/>
          <p:nvPr/>
        </p:nvSpPr>
        <p:spPr>
          <a:xfrm>
            <a:off x="8145194" y="590843"/>
            <a:ext cx="2166424" cy="70788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Features: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BE3FD-1237-48BD-A15C-9E2BBBC9798D}"/>
              </a:ext>
            </a:extLst>
          </p:cNvPr>
          <p:cNvSpPr txBox="1"/>
          <p:nvPr/>
        </p:nvSpPr>
        <p:spPr>
          <a:xfrm>
            <a:off x="7399606" y="1905506"/>
            <a:ext cx="4234375" cy="304698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00B0F0"/>
                </a:solidFill>
              </a:rPr>
              <a:t>App Handling: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Easy to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Interactive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F0"/>
                </a:solidFill>
              </a:rPr>
              <a:t>Aesthetically pleasing</a:t>
            </a:r>
          </a:p>
        </p:txBody>
      </p:sp>
    </p:spTree>
    <p:extLst>
      <p:ext uri="{BB962C8B-B14F-4D97-AF65-F5344CB8AC3E}">
        <p14:creationId xmlns:p14="http://schemas.microsoft.com/office/powerpoint/2010/main" val="404002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animal, water, cake, man&#10;&#10;Description automatically generated">
            <a:extLst>
              <a:ext uri="{FF2B5EF4-FFF2-40B4-BE49-F238E27FC236}">
                <a16:creationId xmlns:a16="http://schemas.microsoft.com/office/drawing/2014/main" id="{00AE5E54-F9B6-4B6D-870E-A9227F73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3" b="19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8508D-659A-42BF-B38B-C1C1E9004BD0}"/>
              </a:ext>
            </a:extLst>
          </p:cNvPr>
          <p:cNvSpPr txBox="1"/>
          <p:nvPr/>
        </p:nvSpPr>
        <p:spPr>
          <a:xfrm>
            <a:off x="2318824" y="3949505"/>
            <a:ext cx="7823982" cy="1323439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990033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799430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ird, indoor, table, sitting&#10;&#10;Description automatically generated">
            <a:extLst>
              <a:ext uri="{FF2B5EF4-FFF2-40B4-BE49-F238E27FC236}">
                <a16:creationId xmlns:a16="http://schemas.microsoft.com/office/drawing/2014/main" id="{9F750100-FAF9-46BA-8854-D892916BE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C64D7-2113-459A-B8E1-22F87AA62237}"/>
              </a:ext>
            </a:extLst>
          </p:cNvPr>
          <p:cNvSpPr txBox="1"/>
          <p:nvPr/>
        </p:nvSpPr>
        <p:spPr>
          <a:xfrm>
            <a:off x="1561513" y="335375"/>
            <a:ext cx="4121834" cy="70788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90033"/>
                </a:solidFill>
              </a:rPr>
              <a:t>Implementation: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92500-0BDA-4D7E-BEE5-BF87A2B5A826}"/>
              </a:ext>
            </a:extLst>
          </p:cNvPr>
          <p:cNvSpPr txBox="1"/>
          <p:nvPr/>
        </p:nvSpPr>
        <p:spPr>
          <a:xfrm>
            <a:off x="1828800" y="1617785"/>
            <a:ext cx="4656406" cy="2062103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7030A0"/>
                </a:solidFill>
              </a:rPr>
              <a:t>T-SQL: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Foundation of the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7030A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7030A0"/>
                </a:solidFill>
              </a:rPr>
              <a:t>Location for database</a:t>
            </a:r>
          </a:p>
        </p:txBody>
      </p:sp>
    </p:spTree>
    <p:extLst>
      <p:ext uri="{BB962C8B-B14F-4D97-AF65-F5344CB8AC3E}">
        <p14:creationId xmlns:p14="http://schemas.microsoft.com/office/powerpoint/2010/main" val="129478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sitting, table, colorful&#10;&#10;Description automatically generated">
            <a:extLst>
              <a:ext uri="{FF2B5EF4-FFF2-40B4-BE49-F238E27FC236}">
                <a16:creationId xmlns:a16="http://schemas.microsoft.com/office/drawing/2014/main" id="{C416082D-737D-4C0C-BA63-CF78134BF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" b="183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E565E-7786-4EF4-8ABF-2A7F1084A571}"/>
              </a:ext>
            </a:extLst>
          </p:cNvPr>
          <p:cNvSpPr txBox="1"/>
          <p:nvPr/>
        </p:nvSpPr>
        <p:spPr>
          <a:xfrm>
            <a:off x="6386732" y="436098"/>
            <a:ext cx="3742006" cy="707886"/>
          </a:xfrm>
          <a:prstGeom prst="rect">
            <a:avLst/>
          </a:prstGeom>
          <a:solidFill>
            <a:srgbClr val="FF7C80">
              <a:alpha val="4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90033"/>
                </a:solidFill>
              </a:rPr>
              <a:t>Implementation: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2A7C6-6013-419E-9D26-72113C3D9173}"/>
              </a:ext>
            </a:extLst>
          </p:cNvPr>
          <p:cNvSpPr txBox="1"/>
          <p:nvPr/>
        </p:nvSpPr>
        <p:spPr>
          <a:xfrm>
            <a:off x="2743201" y="2771335"/>
            <a:ext cx="4487593" cy="3539430"/>
          </a:xfrm>
          <a:prstGeom prst="rect">
            <a:avLst/>
          </a:prstGeom>
          <a:solidFill>
            <a:srgbClr val="993366">
              <a:alpha val="4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FFFF00"/>
                </a:solidFill>
              </a:rPr>
              <a:t>C#: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Glue of the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Provides Functionality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Connects everything together</a:t>
            </a:r>
          </a:p>
        </p:txBody>
      </p:sp>
    </p:spTree>
    <p:extLst>
      <p:ext uri="{BB962C8B-B14F-4D97-AF65-F5344CB8AC3E}">
        <p14:creationId xmlns:p14="http://schemas.microsoft.com/office/powerpoint/2010/main" val="206697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52A3-CC57-46EF-9A80-A41EE6D3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picture containing graffiti&#10;&#10;Description automatically generated">
            <a:extLst>
              <a:ext uri="{FF2B5EF4-FFF2-40B4-BE49-F238E27FC236}">
                <a16:creationId xmlns:a16="http://schemas.microsoft.com/office/drawing/2014/main" id="{5291B216-E17E-427D-A606-5C0699F20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67"/>
            <a:ext cx="12191999" cy="687896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6C4EE-DEB4-4A9A-9575-9AD1C64FC185}"/>
              </a:ext>
            </a:extLst>
          </p:cNvPr>
          <p:cNvSpPr txBox="1"/>
          <p:nvPr/>
        </p:nvSpPr>
        <p:spPr>
          <a:xfrm>
            <a:off x="520504" y="893298"/>
            <a:ext cx="3643533" cy="707886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99"/>
                </a:solidFill>
              </a:rPr>
              <a:t>Implementation: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5909F-87AE-42D8-A206-5777D6FDD3EE}"/>
              </a:ext>
            </a:extLst>
          </p:cNvPr>
          <p:cNvSpPr txBox="1"/>
          <p:nvPr/>
        </p:nvSpPr>
        <p:spPr>
          <a:xfrm>
            <a:off x="8201466" y="2997071"/>
            <a:ext cx="3657600" cy="255454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000099"/>
                </a:solidFill>
              </a:rPr>
              <a:t>ASP.NET: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99"/>
                </a:solidFill>
              </a:rPr>
              <a:t>Face of the 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9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99"/>
                </a:solidFill>
              </a:rPr>
              <a:t>Provides the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399870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ainting of a blue background&#10;&#10;Description automatically generated">
            <a:extLst>
              <a:ext uri="{FF2B5EF4-FFF2-40B4-BE49-F238E27FC236}">
                <a16:creationId xmlns:a16="http://schemas.microsoft.com/office/drawing/2014/main" id="{DDCB0EB4-1BC3-441F-A84F-594F4E3B1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7A11A3-39CF-4CD8-B824-389712CA5EC2}"/>
              </a:ext>
            </a:extLst>
          </p:cNvPr>
          <p:cNvSpPr txBox="1"/>
          <p:nvPr/>
        </p:nvSpPr>
        <p:spPr>
          <a:xfrm rot="18415476">
            <a:off x="2307101" y="4076114"/>
            <a:ext cx="322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FF00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80951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itting, food&#10;&#10;Description automatically generated">
            <a:extLst>
              <a:ext uri="{FF2B5EF4-FFF2-40B4-BE49-F238E27FC236}">
                <a16:creationId xmlns:a16="http://schemas.microsoft.com/office/drawing/2014/main" id="{BC2B8ABC-0B89-49F7-A3BB-EF548A58F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B2CCE-12DD-4917-B88E-8B1D54149B8E}"/>
              </a:ext>
            </a:extLst>
          </p:cNvPr>
          <p:cNvSpPr txBox="1"/>
          <p:nvPr/>
        </p:nvSpPr>
        <p:spPr>
          <a:xfrm>
            <a:off x="3338733" y="351693"/>
            <a:ext cx="1500554" cy="70788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Goals: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A38EE-535F-46D5-B06F-9917756A5DAE}"/>
              </a:ext>
            </a:extLst>
          </p:cNvPr>
          <p:cNvSpPr txBox="1"/>
          <p:nvPr/>
        </p:nvSpPr>
        <p:spPr>
          <a:xfrm>
            <a:off x="5036234" y="1392702"/>
            <a:ext cx="4965895" cy="206210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accent2"/>
                </a:solidFill>
              </a:rPr>
              <a:t>Practical: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Implement all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Include all of generation 1</a:t>
            </a:r>
          </a:p>
        </p:txBody>
      </p:sp>
    </p:spTree>
    <p:extLst>
      <p:ext uri="{BB962C8B-B14F-4D97-AF65-F5344CB8AC3E}">
        <p14:creationId xmlns:p14="http://schemas.microsoft.com/office/powerpoint/2010/main" val="833410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ke, table, birthday, sitting&#10;&#10;Description automatically generated">
            <a:extLst>
              <a:ext uri="{FF2B5EF4-FFF2-40B4-BE49-F238E27FC236}">
                <a16:creationId xmlns:a16="http://schemas.microsoft.com/office/drawing/2014/main" id="{7FAC70BB-320F-4A13-8EB7-0A78634CB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F0497-A9C8-4BDC-AC03-CCA8C77F0729}"/>
              </a:ext>
            </a:extLst>
          </p:cNvPr>
          <p:cNvSpPr txBox="1"/>
          <p:nvPr/>
        </p:nvSpPr>
        <p:spPr>
          <a:xfrm>
            <a:off x="3221501" y="787790"/>
            <a:ext cx="1519311" cy="707886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Goals: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42D5F-976D-48C4-A903-3EE598F56886}"/>
              </a:ext>
            </a:extLst>
          </p:cNvPr>
          <p:cNvSpPr txBox="1"/>
          <p:nvPr/>
        </p:nvSpPr>
        <p:spPr>
          <a:xfrm>
            <a:off x="5233183" y="2461846"/>
            <a:ext cx="3615396" cy="4031873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rgbClr val="FF0000"/>
                </a:solidFill>
              </a:rPr>
              <a:t>Hopeful: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Every 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Cries of Pokémon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Reader Voice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Battle move list</a:t>
            </a:r>
          </a:p>
        </p:txBody>
      </p:sp>
    </p:spTree>
    <p:extLst>
      <p:ext uri="{BB962C8B-B14F-4D97-AF65-F5344CB8AC3E}">
        <p14:creationId xmlns:p14="http://schemas.microsoft.com/office/powerpoint/2010/main" val="159523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, grass, bird, decorated&#10;&#10;Description automatically generated">
            <a:extLst>
              <a:ext uri="{FF2B5EF4-FFF2-40B4-BE49-F238E27FC236}">
                <a16:creationId xmlns:a16="http://schemas.microsoft.com/office/drawing/2014/main" id="{750C9575-5950-4F72-8B9F-C9B26A607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7" b="75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2CD01-A03E-411B-8118-41223A5A84B6}"/>
              </a:ext>
            </a:extLst>
          </p:cNvPr>
          <p:cNvSpPr txBox="1"/>
          <p:nvPr/>
        </p:nvSpPr>
        <p:spPr>
          <a:xfrm>
            <a:off x="7033846" y="309489"/>
            <a:ext cx="2475914" cy="707886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Reference: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FCFAE-774F-4B82-80AA-2575AE828B6F}"/>
              </a:ext>
            </a:extLst>
          </p:cNvPr>
          <p:cNvSpPr txBox="1"/>
          <p:nvPr/>
        </p:nvSpPr>
        <p:spPr>
          <a:xfrm>
            <a:off x="5598942" y="1856935"/>
            <a:ext cx="4825218" cy="2554545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Bulbapedia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Serebii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Pokedex 10</a:t>
            </a:r>
          </a:p>
        </p:txBody>
      </p:sp>
    </p:spTree>
    <p:extLst>
      <p:ext uri="{BB962C8B-B14F-4D97-AF65-F5344CB8AC3E}">
        <p14:creationId xmlns:p14="http://schemas.microsoft.com/office/powerpoint/2010/main" val="308961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958BD-2B35-4ADF-A667-BDF9297D9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8B122D-3F30-4DEB-8F39-A0687BF4B745}"/>
              </a:ext>
            </a:extLst>
          </p:cNvPr>
          <p:cNvSpPr txBox="1"/>
          <p:nvPr/>
        </p:nvSpPr>
        <p:spPr>
          <a:xfrm>
            <a:off x="416230" y="342378"/>
            <a:ext cx="7825896" cy="7078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The Mission: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A0529-5917-409C-92F5-F2D1BBC7396A}"/>
              </a:ext>
            </a:extLst>
          </p:cNvPr>
          <p:cNvSpPr txBox="1"/>
          <p:nvPr/>
        </p:nvSpPr>
        <p:spPr>
          <a:xfrm>
            <a:off x="515301" y="1392632"/>
            <a:ext cx="9857984" cy="3539430"/>
          </a:xfrm>
          <a:prstGeom prst="rect">
            <a:avLst/>
          </a:prstGeom>
          <a:solidFill>
            <a:schemeClr val="bg2">
              <a:lumMod val="75000"/>
              <a:alpha val="22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An interactive database about Pokémon similar to a </a:t>
            </a:r>
            <a:r>
              <a:rPr lang="en-US" sz="3200" dirty="0" err="1">
                <a:solidFill>
                  <a:srgbClr val="FFFF00"/>
                </a:solidFill>
              </a:rPr>
              <a:t>Pokédex</a:t>
            </a:r>
            <a:r>
              <a:rPr lang="en-US" sz="3200" dirty="0">
                <a:solidFill>
                  <a:srgbClr val="FFFF00"/>
                </a:solidFill>
              </a:rPr>
              <a:t>.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Provides information relevant to both beginners and veterans    alike.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We provide picture of every pokémon.</a:t>
            </a:r>
          </a:p>
        </p:txBody>
      </p:sp>
    </p:spTree>
    <p:extLst>
      <p:ext uri="{BB962C8B-B14F-4D97-AF65-F5344CB8AC3E}">
        <p14:creationId xmlns:p14="http://schemas.microsoft.com/office/powerpoint/2010/main" val="414124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, sitting, small, bird&#10;&#10;Description automatically generated">
            <a:extLst>
              <a:ext uri="{FF2B5EF4-FFF2-40B4-BE49-F238E27FC236}">
                <a16:creationId xmlns:a16="http://schemas.microsoft.com/office/drawing/2014/main" id="{0762A828-A9E6-4D1D-B65B-DB609670B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B2658-BB3C-4E0D-9135-3BD901895725}"/>
              </a:ext>
            </a:extLst>
          </p:cNvPr>
          <p:cNvSpPr txBox="1"/>
          <p:nvPr/>
        </p:nvSpPr>
        <p:spPr>
          <a:xfrm>
            <a:off x="3144033" y="914400"/>
            <a:ext cx="58997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2176"/>
                </a:solidFill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403059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5216BF3E-1D66-4AD4-B7B2-68DC5B655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r="1617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39FE6-F19D-4BA8-BE89-7D80EA2FF78F}"/>
              </a:ext>
            </a:extLst>
          </p:cNvPr>
          <p:cNvSpPr txBox="1"/>
          <p:nvPr/>
        </p:nvSpPr>
        <p:spPr>
          <a:xfrm>
            <a:off x="951978" y="388307"/>
            <a:ext cx="6237962" cy="7078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90033"/>
                </a:solidFill>
              </a:rPr>
              <a:t>Our Team: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0924D-64A5-42C8-9EB4-4A9A346CCA25}"/>
              </a:ext>
            </a:extLst>
          </p:cNvPr>
          <p:cNvSpPr txBox="1"/>
          <p:nvPr/>
        </p:nvSpPr>
        <p:spPr>
          <a:xfrm>
            <a:off x="951978" y="1484490"/>
            <a:ext cx="9594937" cy="4031873"/>
          </a:xfrm>
          <a:prstGeom prst="rect">
            <a:avLst/>
          </a:prstGeom>
          <a:solidFill>
            <a:schemeClr val="bg2">
              <a:lumMod val="75000"/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990033"/>
                </a:solidFill>
              </a:rPr>
              <a:t>Andrew </a:t>
            </a:r>
            <a:r>
              <a:rPr lang="en-US" sz="3200" b="1" u="sng" dirty="0" err="1">
                <a:solidFill>
                  <a:srgbClr val="990033"/>
                </a:solidFill>
              </a:rPr>
              <a:t>Nickerl</a:t>
            </a:r>
            <a:endParaRPr lang="en-US" sz="3200" b="1" u="sng" dirty="0">
              <a:solidFill>
                <a:srgbClr val="99003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990033"/>
                </a:solidFill>
              </a:rPr>
              <a:t>Has been involved with programming for 9 years.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u="sng" dirty="0">
              <a:solidFill>
                <a:srgbClr val="99003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990033"/>
                </a:solidFill>
              </a:rPr>
              <a:t>Served as a Data system administrator in the Marine Corps.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u="sng" dirty="0">
              <a:solidFill>
                <a:srgbClr val="99003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990033"/>
                </a:solidFill>
              </a:rPr>
              <a:t>Passionate about coding and always driving for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421374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ke, table, birthday, bird&#10;&#10;Description automatically generated">
            <a:extLst>
              <a:ext uri="{FF2B5EF4-FFF2-40B4-BE49-F238E27FC236}">
                <a16:creationId xmlns:a16="http://schemas.microsoft.com/office/drawing/2014/main" id="{95B49627-5BAE-4CB0-B385-3ADF7F51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C2ED5D-128E-431B-858B-EE7EAA62AEE5}"/>
              </a:ext>
            </a:extLst>
          </p:cNvPr>
          <p:cNvSpPr txBox="1"/>
          <p:nvPr/>
        </p:nvSpPr>
        <p:spPr>
          <a:xfrm>
            <a:off x="1027134" y="400833"/>
            <a:ext cx="7452987" cy="707886"/>
          </a:xfrm>
          <a:prstGeom prst="rect">
            <a:avLst/>
          </a:prstGeom>
          <a:solidFill>
            <a:schemeClr val="bg2">
              <a:lumMod val="7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</a:rPr>
              <a:t>Our Team: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09604-C7AB-4121-814D-9E35FE8EDAE3}"/>
              </a:ext>
            </a:extLst>
          </p:cNvPr>
          <p:cNvSpPr txBox="1"/>
          <p:nvPr/>
        </p:nvSpPr>
        <p:spPr>
          <a:xfrm>
            <a:off x="1027134" y="1509542"/>
            <a:ext cx="9983244" cy="3539430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2"/>
                </a:solidFill>
              </a:rPr>
              <a:t>Anthony Dally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Experienced in multiple fields from the jobs he has held.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Served in the Marine Corps. as a Data Systems Admin with 3 years experience in IT support.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Looking to be challenged and break barriers.</a:t>
            </a:r>
          </a:p>
        </p:txBody>
      </p:sp>
    </p:spTree>
    <p:extLst>
      <p:ext uri="{BB962C8B-B14F-4D97-AF65-F5344CB8AC3E}">
        <p14:creationId xmlns:p14="http://schemas.microsoft.com/office/powerpoint/2010/main" val="261937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6A27-8AA2-432B-ABAA-CF1E08F44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80B21-58C8-4BA8-9274-A9346DBE9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79477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9D1676-C780-4A95-9609-76CEEBD41996}"/>
              </a:ext>
            </a:extLst>
          </p:cNvPr>
          <p:cNvSpPr txBox="1"/>
          <p:nvPr/>
        </p:nvSpPr>
        <p:spPr>
          <a:xfrm>
            <a:off x="838200" y="365125"/>
            <a:ext cx="8005175" cy="7078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0099"/>
                </a:solidFill>
              </a:rPr>
              <a:t>Our Team: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B3B56-EFA2-406B-8C04-4682E4A54770}"/>
              </a:ext>
            </a:extLst>
          </p:cNvPr>
          <p:cNvSpPr txBox="1"/>
          <p:nvPr/>
        </p:nvSpPr>
        <p:spPr>
          <a:xfrm>
            <a:off x="838200" y="1565753"/>
            <a:ext cx="10515600" cy="4524315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000099"/>
                </a:solidFill>
              </a:rPr>
              <a:t>Ben Letbetter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99"/>
                </a:solidFill>
              </a:rPr>
              <a:t>Involved in the tech field for 12 years.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9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99"/>
                </a:solidFill>
              </a:rPr>
              <a:t>Served as a Computer Technician for 5 years in the Marine Corps.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9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99"/>
                </a:solidFill>
              </a:rPr>
              <a:t>Current MSSA student.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00009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99"/>
                </a:solidFill>
              </a:rPr>
              <a:t>Resident Pokémon expert.</a:t>
            </a:r>
          </a:p>
        </p:txBody>
      </p:sp>
    </p:spTree>
    <p:extLst>
      <p:ext uri="{BB962C8B-B14F-4D97-AF65-F5344CB8AC3E}">
        <p14:creationId xmlns:p14="http://schemas.microsoft.com/office/powerpoint/2010/main" val="4260933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EFD95D-E5C9-40C4-87EF-3D91774E1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C9021-01BD-47F5-9930-FE4C7E5607A8}"/>
              </a:ext>
            </a:extLst>
          </p:cNvPr>
          <p:cNvSpPr txBox="1"/>
          <p:nvPr/>
        </p:nvSpPr>
        <p:spPr>
          <a:xfrm>
            <a:off x="1039660" y="375781"/>
            <a:ext cx="8505173" cy="7078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60000"/>
                </a:solidFill>
              </a:rPr>
              <a:t>Our Team: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A13B0-4B68-45C8-8A3C-47B86D06B6D0}"/>
              </a:ext>
            </a:extLst>
          </p:cNvPr>
          <p:cNvSpPr txBox="1"/>
          <p:nvPr/>
        </p:nvSpPr>
        <p:spPr>
          <a:xfrm>
            <a:off x="1039660" y="1553227"/>
            <a:ext cx="10471759" cy="304698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60000"/>
                </a:solidFill>
              </a:rPr>
              <a:t>Charles Gaines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60000"/>
                </a:solidFill>
              </a:rPr>
              <a:t>20 years experience logistics manager in the Marine Corps.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6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60000"/>
                </a:solidFill>
              </a:rPr>
              <a:t>MSSA Student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6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60000"/>
                </a:solidFill>
              </a:rPr>
              <a:t>Great organizer and data management supervisor. </a:t>
            </a:r>
          </a:p>
        </p:txBody>
      </p:sp>
    </p:spTree>
    <p:extLst>
      <p:ext uri="{BB962C8B-B14F-4D97-AF65-F5344CB8AC3E}">
        <p14:creationId xmlns:p14="http://schemas.microsoft.com/office/powerpoint/2010/main" val="75758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E0495385-71F6-48CE-A7AE-0F75FC68E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8" b="119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01247-9CF1-4219-860F-70A0848FD09F}"/>
              </a:ext>
            </a:extLst>
          </p:cNvPr>
          <p:cNvSpPr txBox="1"/>
          <p:nvPr/>
        </p:nvSpPr>
        <p:spPr>
          <a:xfrm>
            <a:off x="1039660" y="325677"/>
            <a:ext cx="7716033" cy="707886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Our Team: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DB460-B4AD-468C-8B74-63779FEA59C1}"/>
              </a:ext>
            </a:extLst>
          </p:cNvPr>
          <p:cNvSpPr txBox="1"/>
          <p:nvPr/>
        </p:nvSpPr>
        <p:spPr>
          <a:xfrm>
            <a:off x="1014608" y="1427967"/>
            <a:ext cx="10421655" cy="3046988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4"/>
                </a:solidFill>
              </a:rPr>
              <a:t>Jackson Phillips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Was a team leader in the infantry in the Marine Corps.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Current MSSA student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4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4"/>
                </a:solidFill>
              </a:rPr>
              <a:t>Wants to make things that will help people.</a:t>
            </a:r>
          </a:p>
        </p:txBody>
      </p:sp>
    </p:spTree>
    <p:extLst>
      <p:ext uri="{BB962C8B-B14F-4D97-AF65-F5344CB8AC3E}">
        <p14:creationId xmlns:p14="http://schemas.microsoft.com/office/powerpoint/2010/main" val="200947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ke, table, chocolate, food&#10;&#10;Description automatically generated">
            <a:extLst>
              <a:ext uri="{FF2B5EF4-FFF2-40B4-BE49-F238E27FC236}">
                <a16:creationId xmlns:a16="http://schemas.microsoft.com/office/drawing/2014/main" id="{72BFDB5B-AEEB-4933-A012-4E1333CD1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1A615-F545-4914-AB6C-15AB146CFDC3}"/>
              </a:ext>
            </a:extLst>
          </p:cNvPr>
          <p:cNvSpPr txBox="1"/>
          <p:nvPr/>
        </p:nvSpPr>
        <p:spPr>
          <a:xfrm>
            <a:off x="6901842" y="1283916"/>
            <a:ext cx="4396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FF00"/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490248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305</Words>
  <Application>Microsoft Office PowerPoint</Application>
  <PresentationFormat>Widescreen</PresentationFormat>
  <Paragraphs>104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Wobbadex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Wobbadex</dc:title>
  <dc:creator>Benjamin Letbetter</dc:creator>
  <cp:lastModifiedBy>Benjamin Letbetter</cp:lastModifiedBy>
  <cp:revision>10</cp:revision>
  <dcterms:created xsi:type="dcterms:W3CDTF">2020-01-31T18:00:49Z</dcterms:created>
  <dcterms:modified xsi:type="dcterms:W3CDTF">2020-02-01T22:41:05Z</dcterms:modified>
</cp:coreProperties>
</file>